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CE8C-8469-4E00-B26A-C91D9FF3FAF1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8BA7-53B4-4DAB-AE86-04F9264C8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13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CE8C-8469-4E00-B26A-C91D9FF3FAF1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8BA7-53B4-4DAB-AE86-04F9264C8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0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CE8C-8469-4E00-B26A-C91D9FF3FAF1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8BA7-53B4-4DAB-AE86-04F9264C8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4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CE8C-8469-4E00-B26A-C91D9FF3FAF1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8BA7-53B4-4DAB-AE86-04F9264C8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6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CE8C-8469-4E00-B26A-C91D9FF3FAF1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8BA7-53B4-4DAB-AE86-04F9264C8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2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CE8C-8469-4E00-B26A-C91D9FF3FAF1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8BA7-53B4-4DAB-AE86-04F9264C8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CE8C-8469-4E00-B26A-C91D9FF3FAF1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8BA7-53B4-4DAB-AE86-04F9264C8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40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CE8C-8469-4E00-B26A-C91D9FF3FAF1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8BA7-53B4-4DAB-AE86-04F9264C8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CE8C-8469-4E00-B26A-C91D9FF3FAF1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8BA7-53B4-4DAB-AE86-04F9264C8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3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CE8C-8469-4E00-B26A-C91D9FF3FAF1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8BA7-53B4-4DAB-AE86-04F9264C8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4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CE8C-8469-4E00-B26A-C91D9FF3FAF1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8BA7-53B4-4DAB-AE86-04F9264C8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5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9CE8C-8469-4E00-B26A-C91D9FF3FAF1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F8BA7-53B4-4DAB-AE86-04F9264C8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8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0"/>
            <a:ext cx="8525692" cy="2514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9874" y="312677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Incised901 Bd BT" panose="020B0703020204030204" pitchFamily="34" charset="0"/>
              </a:rPr>
              <a:t>Connecting with Clients</a:t>
            </a:r>
            <a:endParaRPr lang="en-US" sz="3200" dirty="0">
              <a:latin typeface="Incised901 Bd BT" panose="020B0703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9372" y="172141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ised901 Bd BT" panose="020B0703020204030204" pitchFamily="34" charset="0"/>
              </a:rPr>
              <a:t>My Agendas</a:t>
            </a:r>
            <a:endParaRPr lang="en-US" dirty="0">
              <a:latin typeface="Incised901 Bd BT" panose="020B0703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29930" y="1676400"/>
            <a:ext cx="2395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Incised901 Bd BT" panose="020B0703020204030204" pitchFamily="34" charset="0"/>
              </a:rPr>
              <a:t>C</a:t>
            </a:r>
            <a:r>
              <a:rPr lang="en-US" dirty="0" smtClean="0">
                <a:latin typeface="Incised901 Bd BT" panose="020B0703020204030204" pitchFamily="34" charset="0"/>
              </a:rPr>
              <a:t>lient Agendas</a:t>
            </a:r>
            <a:endParaRPr lang="en-US" dirty="0">
              <a:latin typeface="Incised901 Bd BT" panose="020B0703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2191305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Incised901 Bd BT" panose="020B0703020204030204" pitchFamily="34" charset="0"/>
              </a:rPr>
              <a:t>C</a:t>
            </a:r>
            <a:r>
              <a:rPr lang="en-US" dirty="0" smtClean="0">
                <a:latin typeface="Incised901 Bd BT" panose="020B0703020204030204" pitchFamily="34" charset="0"/>
              </a:rPr>
              <a:t>lient #1</a:t>
            </a:r>
            <a:endParaRPr lang="en-US" dirty="0">
              <a:latin typeface="Incised901 Bd BT" panose="020B0703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48946" y="2191305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Incised901 Bd BT" panose="020B0703020204030204" pitchFamily="34" charset="0"/>
              </a:rPr>
              <a:t>C</a:t>
            </a:r>
            <a:r>
              <a:rPr lang="en-US" dirty="0" smtClean="0">
                <a:latin typeface="Incised901 Bd BT" panose="020B0703020204030204" pitchFamily="34" charset="0"/>
              </a:rPr>
              <a:t>lient #2</a:t>
            </a:r>
            <a:endParaRPr lang="en-US" dirty="0">
              <a:latin typeface="Incised901 Bd BT" panose="020B070302020403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867400" y="2560637"/>
            <a:ext cx="27769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55873" y="2191305"/>
            <a:ext cx="0" cy="41332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44245" y="2223117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raphite Std" pitchFamily="66" charset="0"/>
              </a:rPr>
              <a:t>Save Babies</a:t>
            </a:r>
            <a:endParaRPr lang="en-US" dirty="0">
              <a:solidFill>
                <a:srgbClr val="FF0000"/>
              </a:solidFill>
              <a:latin typeface="Graphite Std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7612" y="2584882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raphite Std" pitchFamily="66" charset="0"/>
              </a:rPr>
              <a:t>Save Souls</a:t>
            </a:r>
            <a:endParaRPr lang="en-US" dirty="0">
              <a:solidFill>
                <a:srgbClr val="FF0000"/>
              </a:solidFill>
              <a:latin typeface="Graphite Std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2408" y="2971800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raphite Std" pitchFamily="66" charset="0"/>
              </a:rPr>
              <a:t>Explain Abortion</a:t>
            </a:r>
            <a:endParaRPr lang="en-US" dirty="0">
              <a:solidFill>
                <a:srgbClr val="FF0000"/>
              </a:solidFill>
              <a:latin typeface="Graphite Std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5750" y="3346882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raphite Std" pitchFamily="66" charset="0"/>
              </a:rPr>
              <a:t>Share Christ</a:t>
            </a:r>
            <a:endParaRPr lang="en-US" dirty="0">
              <a:solidFill>
                <a:srgbClr val="FF0000"/>
              </a:solidFill>
              <a:latin typeface="Graphite Std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3887" y="3731951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raphite Std" pitchFamily="66" charset="0"/>
              </a:rPr>
              <a:t>Explore Adoption</a:t>
            </a:r>
            <a:endParaRPr lang="en-US" dirty="0">
              <a:solidFill>
                <a:srgbClr val="FF0000"/>
              </a:solidFill>
              <a:latin typeface="Graphite Std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5750" y="41262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raphite Std" pitchFamily="66" charset="0"/>
              </a:rPr>
              <a:t>Advocate for Abstinence</a:t>
            </a:r>
            <a:endParaRPr lang="en-US" dirty="0">
              <a:solidFill>
                <a:srgbClr val="FF0000"/>
              </a:solidFill>
              <a:latin typeface="Graphite Std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4245" y="4523084"/>
            <a:ext cx="192275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raphite Std" pitchFamily="66" charset="0"/>
              </a:rPr>
              <a:t>Gather Information</a:t>
            </a:r>
            <a:endParaRPr lang="en-US" dirty="0">
              <a:solidFill>
                <a:srgbClr val="FF0000"/>
              </a:solidFill>
              <a:latin typeface="Graphite Std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30266" y="2607816"/>
            <a:ext cx="1425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raphite Std" pitchFamily="66" charset="0"/>
              </a:rPr>
              <a:t>To get stuff for her babies</a:t>
            </a:r>
            <a:endParaRPr lang="en-US" dirty="0">
              <a:solidFill>
                <a:srgbClr val="FF0000"/>
              </a:solidFill>
              <a:latin typeface="Graphite Std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37109" y="2642716"/>
            <a:ext cx="1569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raphite Std" pitchFamily="66" charset="0"/>
              </a:rPr>
              <a:t>A QUICK</a:t>
            </a:r>
          </a:p>
          <a:p>
            <a:r>
              <a:rPr lang="en-US" dirty="0" smtClean="0">
                <a:solidFill>
                  <a:srgbClr val="FF0000"/>
                </a:solidFill>
                <a:latin typeface="Graphite Std" pitchFamily="66" charset="0"/>
              </a:rPr>
              <a:t>pregnancy test</a:t>
            </a:r>
            <a:endParaRPr lang="en-US" dirty="0">
              <a:solidFill>
                <a:srgbClr val="FF0000"/>
              </a:solidFill>
              <a:latin typeface="Graphite Std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37109" y="3290112"/>
            <a:ext cx="1425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raphite Std" pitchFamily="66" charset="0"/>
              </a:rPr>
              <a:t>Anonymity</a:t>
            </a:r>
            <a:endParaRPr lang="en-US" dirty="0">
              <a:solidFill>
                <a:srgbClr val="FF0000"/>
              </a:solidFill>
              <a:latin typeface="Graphite Std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34150" y="3715434"/>
            <a:ext cx="16574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raphite Std" pitchFamily="66" charset="0"/>
              </a:rPr>
              <a:t>Finish in the time she has for her lunch break</a:t>
            </a:r>
            <a:endParaRPr lang="en-US" dirty="0">
              <a:solidFill>
                <a:srgbClr val="FF0000"/>
              </a:solidFill>
              <a:latin typeface="Graphite Std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38800" y="3214216"/>
            <a:ext cx="1589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raphite Std" pitchFamily="66" charset="0"/>
              </a:rPr>
              <a:t>To stay “under the radar”</a:t>
            </a:r>
            <a:endParaRPr lang="en-US" dirty="0">
              <a:solidFill>
                <a:srgbClr val="FF0000"/>
              </a:solidFill>
              <a:latin typeface="Graphite Std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62600" y="3849269"/>
            <a:ext cx="16653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raphite Std" pitchFamily="66" charset="0"/>
              </a:rPr>
              <a:t>A pregnancy test which will give her access to your clothing program.</a:t>
            </a:r>
            <a:endParaRPr lang="en-US" dirty="0">
              <a:solidFill>
                <a:srgbClr val="FF0000"/>
              </a:solidFill>
              <a:latin typeface="Graphite Std" pitchFamily="66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699" y="666447"/>
            <a:ext cx="685800" cy="136818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77" y="774342"/>
            <a:ext cx="1095239" cy="136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98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3" y="1534919"/>
            <a:ext cx="9018358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838544"/>
            <a:ext cx="1066800" cy="14095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879885"/>
            <a:ext cx="685800" cy="1368188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516015" y="685800"/>
            <a:ext cx="1236585" cy="1465402"/>
            <a:chOff x="914400" y="3505200"/>
            <a:chExt cx="838200" cy="12954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914400" y="3505200"/>
              <a:ext cx="838200" cy="1295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914400" y="3505200"/>
              <a:ext cx="762000" cy="1295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1035543" y="32004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Meet her at her point of need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507" y="3483114"/>
            <a:ext cx="3560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Listen with your ears, eyes &amp; heart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1583" y="3821668"/>
            <a:ext cx="39032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Utilize all of the 7 Seven Fundamentals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983" y="4126468"/>
            <a:ext cx="3750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See and treat each woman as uniqu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89952" y="5105400"/>
            <a:ext cx="49640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Seek first to understand, then to be understood.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1" y="4736068"/>
            <a:ext cx="3047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Pursue her, be gently curious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955" y="4431268"/>
            <a:ext cx="3560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Validate her feelings and situation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681" y="859214"/>
            <a:ext cx="685800" cy="136818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36739" y="5716427"/>
            <a:ext cx="395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Incised901 BT" panose="020B0603020204030204" pitchFamily="34" charset="0"/>
              </a:rPr>
              <a:t>Is connecting a goal or a desire?</a:t>
            </a:r>
            <a:endParaRPr lang="en-US" dirty="0">
              <a:latin typeface="Incised901 BT" panose="020B0603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8600" y="570607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Yes, it is a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desire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because it takes the cooperation of the other person. So that means there is also lots of prayer involved as well. 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343400" y="3363719"/>
            <a:ext cx="0" cy="16654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48881" y="3201542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 vulnerable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48882" y="3516868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Remember God is in charge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48881" y="3821668"/>
            <a:ext cx="4290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You are not responsible for her choices.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48882" y="4126468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 aware of the process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51286" y="4431268"/>
            <a:ext cx="426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Clients want to be understood not fixed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1" y="4736068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 aware of her resistance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334000" y="1543308"/>
            <a:ext cx="2133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2743200" y="821765"/>
            <a:ext cx="1503285" cy="1426308"/>
            <a:chOff x="2743200" y="821765"/>
            <a:chExt cx="1503285" cy="1426308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3485" y="821765"/>
              <a:ext cx="1143000" cy="1426308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3200" y="1245300"/>
              <a:ext cx="623573" cy="501386"/>
            </a:xfrm>
            <a:prstGeom prst="rect">
              <a:avLst/>
            </a:prstGeom>
          </p:spPr>
        </p:pic>
      </p:grpSp>
      <p:sp>
        <p:nvSpPr>
          <p:cNvPr id="29" name="TextBox 28"/>
          <p:cNvSpPr txBox="1"/>
          <p:nvPr/>
        </p:nvSpPr>
        <p:spPr>
          <a:xfrm>
            <a:off x="1681578" y="241621"/>
            <a:ext cx="3068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Use your tools to create an environment of safety &amp; trust.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41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200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Cyndi</dc:creator>
  <cp:lastModifiedBy>Cyndi</cp:lastModifiedBy>
  <cp:revision>10</cp:revision>
  <dcterms:created xsi:type="dcterms:W3CDTF">2020-08-27T13:56:23Z</dcterms:created>
  <dcterms:modified xsi:type="dcterms:W3CDTF">2020-12-14T23:17:05Z</dcterms:modified>
</cp:coreProperties>
</file>